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2244" y="-59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Наташа</cp:lastModifiedBy>
  <cp:revision>304</cp:revision>
  <dcterms:created xsi:type="dcterms:W3CDTF">2013-06-12T12:13:19Z</dcterms:created>
  <dcterms:modified xsi:type="dcterms:W3CDTF">2017-03-22T13:47:44Z</dcterms:modified>
</cp:coreProperties>
</file>