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36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ru-RU" dirty="0" smtClean="0"/>
              <a:t>Мини-проект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916832"/>
            <a:ext cx="6400800" cy="3888432"/>
          </a:xfrm>
        </p:spPr>
        <p:txBody>
          <a:bodyPr>
            <a:normAutofit/>
          </a:bodyPr>
          <a:lstStyle/>
          <a:p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Тетрадь-кейс</a:t>
            </a:r>
          </a:p>
          <a:p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«СОШ№42» г. Магнитогорска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29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12168"/>
          </a:xfrm>
        </p:spPr>
        <p:txBody>
          <a:bodyPr>
            <a:noAutofit/>
          </a:bodyPr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Проявляют свою индивидуальность и фантазию, вовлечены в процесс, развивают творческие способности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ользователь\Downloads\стадн\стадн\IMG_20191031_1005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630" y="1912573"/>
            <a:ext cx="6893498" cy="4548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353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28148">
            <a:off x="4504990" y="2194016"/>
            <a:ext cx="3501745" cy="4683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2022">
            <a:off x="518823" y="2855875"/>
            <a:ext cx="4913989" cy="3273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тетрадь позволяет не только разнообразить учебный процесс, но и достичь высоких результатов обучения.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Поддерживается постоянный интерес к тетрадям, повышается мотивация.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тетради стимулируют к постоянному просматриванию и повторению.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08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Кейс: практический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Мастер-классы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Кейс: информационный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Обмен опытом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Кейс: социальный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«Фестиваль открытых уроков»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4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32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Мини-проект </vt:lpstr>
      <vt:lpstr>Проявляют свою индивидуальность и фантазию, вовлечены в процесс, развивают творческие способности </vt:lpstr>
      <vt:lpstr>  Интерактивная тетрадь позволяет не только разнообразить учебный процесс, но и достичь высоких результатов обучения. Поддерживается постоянный интерес к тетрадям, повышается мотивация. Интерактивные тетради стимулируют к постоянному просматриванию и повторению.      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Мини-проект</dc:title>
  <dc:creator>Пользователь</dc:creator>
  <cp:lastModifiedBy>Пользователь</cp:lastModifiedBy>
  <cp:revision>11</cp:revision>
  <dcterms:created xsi:type="dcterms:W3CDTF">2020-06-17T06:00:55Z</dcterms:created>
  <dcterms:modified xsi:type="dcterms:W3CDTF">2020-06-17T11:30:25Z</dcterms:modified>
</cp:coreProperties>
</file>