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58" r:id="rId6"/>
    <p:sldId id="261" r:id="rId7"/>
    <p:sldId id="260" r:id="rId8"/>
    <p:sldId id="259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A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47F1E5-97B7-4C74-8DE1-3053AA52282A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24FBDD-3B47-4E80-ABEA-F0CF1CA1309B}">
      <dgm:prSet phldrT="[Текст]" custT="1"/>
      <dgm:spPr/>
      <dgm:t>
        <a:bodyPr/>
        <a:lstStyle/>
        <a:p>
          <a:r>
            <a:rPr lang="x-none" sz="2000" smtClean="0">
              <a:latin typeface="Times New Roman" pitchFamily="18" charset="0"/>
              <a:cs typeface="Times New Roman" pitchFamily="18" charset="0"/>
            </a:rPr>
            <a:t>информационно-методическое сопровождение субъектов реализации программы на всех её этапах</a:t>
          </a:r>
          <a:endParaRPr lang="ru-RU" sz="2000" dirty="0"/>
        </a:p>
      </dgm:t>
    </dgm:pt>
    <dgm:pt modelId="{264275C0-981E-44DC-9622-134A6D51DF02}" type="parTrans" cxnId="{C0953060-E452-4946-A42F-FDDE4269502B}">
      <dgm:prSet/>
      <dgm:spPr/>
      <dgm:t>
        <a:bodyPr/>
        <a:lstStyle/>
        <a:p>
          <a:endParaRPr lang="ru-RU"/>
        </a:p>
      </dgm:t>
    </dgm:pt>
    <dgm:pt modelId="{D6DB080E-F16A-446B-B7F8-A45575600227}" type="sibTrans" cxnId="{C0953060-E452-4946-A42F-FDDE4269502B}">
      <dgm:prSet/>
      <dgm:spPr/>
      <dgm:t>
        <a:bodyPr/>
        <a:lstStyle/>
        <a:p>
          <a:endParaRPr lang="ru-RU"/>
        </a:p>
      </dgm:t>
    </dgm:pt>
    <dgm:pt modelId="{E7C184F9-2095-41A9-B377-73784E5946F6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взаимодействие с родителями</a:t>
          </a:r>
          <a:endParaRPr lang="ru-RU" sz="2000" dirty="0"/>
        </a:p>
      </dgm:t>
    </dgm:pt>
    <dgm:pt modelId="{18BC11BC-1D60-4EE4-806E-DEB093D41583}" type="parTrans" cxnId="{8EADBA8F-B5FA-4122-9AFB-65559FEA560A}">
      <dgm:prSet/>
      <dgm:spPr/>
      <dgm:t>
        <a:bodyPr/>
        <a:lstStyle/>
        <a:p>
          <a:endParaRPr lang="ru-RU"/>
        </a:p>
      </dgm:t>
    </dgm:pt>
    <dgm:pt modelId="{E35997AB-767B-441B-ADD4-168AF99AD5D4}" type="sibTrans" cxnId="{8EADBA8F-B5FA-4122-9AFB-65559FEA560A}">
      <dgm:prSet/>
      <dgm:spPr/>
      <dgm:t>
        <a:bodyPr/>
        <a:lstStyle/>
        <a:p>
          <a:endParaRPr lang="ru-RU"/>
        </a:p>
      </dgm:t>
    </dgm:pt>
    <dgm:pt modelId="{4F4ECF8C-7C89-4D52-BECF-BA7C4D05051E}">
      <dgm:prSet phldrT="[Текст]" custT="1"/>
      <dgm:spPr/>
      <dgm:t>
        <a:bodyPr/>
        <a:lstStyle/>
        <a:p>
          <a:r>
            <a:rPr lang="x-none" sz="2000" smtClean="0">
              <a:latin typeface="Times New Roman" pitchFamily="18" charset="0"/>
              <a:cs typeface="Times New Roman" pitchFamily="18" charset="0"/>
            </a:rPr>
            <a:t>привлечение к сотрудничеству специалистов разных профессий, востребованных на рынке труда, и активным использованием СМИ и сети Интернет</a:t>
          </a:r>
          <a:endParaRPr lang="ru-RU" sz="2000" dirty="0"/>
        </a:p>
      </dgm:t>
    </dgm:pt>
    <dgm:pt modelId="{305E7A05-B3AF-4F71-A12A-D57125744B1E}" type="parTrans" cxnId="{4D2CC0AB-4D64-48E1-874D-2E8C34B21CF3}">
      <dgm:prSet/>
      <dgm:spPr/>
      <dgm:t>
        <a:bodyPr/>
        <a:lstStyle/>
        <a:p>
          <a:endParaRPr lang="ru-RU"/>
        </a:p>
      </dgm:t>
    </dgm:pt>
    <dgm:pt modelId="{0D010A7F-AEC9-48CA-B439-9C4AB8D4EE38}" type="sibTrans" cxnId="{4D2CC0AB-4D64-48E1-874D-2E8C34B21CF3}">
      <dgm:prSet/>
      <dgm:spPr/>
      <dgm:t>
        <a:bodyPr/>
        <a:lstStyle/>
        <a:p>
          <a:endParaRPr lang="ru-RU"/>
        </a:p>
      </dgm:t>
    </dgm:pt>
    <dgm:pt modelId="{2C8C6C63-050B-4859-A896-3313B94867BE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сетевое взаимодействие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71F3FC8-2C93-4927-9FF1-5EBB4B65BC72}" type="parTrans" cxnId="{BC80EAFF-58A2-4ABF-BEDF-076D7DD5014F}">
      <dgm:prSet/>
      <dgm:spPr/>
      <dgm:t>
        <a:bodyPr/>
        <a:lstStyle/>
        <a:p>
          <a:endParaRPr lang="ru-RU"/>
        </a:p>
      </dgm:t>
    </dgm:pt>
    <dgm:pt modelId="{8C129BCF-9F90-4AC0-AC82-FBC2541C1088}" type="sibTrans" cxnId="{BC80EAFF-58A2-4ABF-BEDF-076D7DD5014F}">
      <dgm:prSet/>
      <dgm:spPr/>
      <dgm:t>
        <a:bodyPr/>
        <a:lstStyle/>
        <a:p>
          <a:endParaRPr lang="ru-RU"/>
        </a:p>
      </dgm:t>
    </dgm:pt>
    <dgm:pt modelId="{D9AC5BC1-46F4-4DD1-B16D-62AF351873B4}" type="pres">
      <dgm:prSet presAssocID="{8D47F1E5-97B7-4C74-8DE1-3053AA52282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458866-D7B3-4D3F-8442-F854A92C2538}" type="pres">
      <dgm:prSet presAssocID="{2C8C6C63-050B-4859-A896-3313B94867BE}" presName="circle1" presStyleLbl="node1" presStyleIdx="0" presStyleCnt="4"/>
      <dgm:spPr/>
    </dgm:pt>
    <dgm:pt modelId="{81C0587D-19DB-4FC9-8BA3-52AE07578D24}" type="pres">
      <dgm:prSet presAssocID="{2C8C6C63-050B-4859-A896-3313B94867BE}" presName="space" presStyleCnt="0"/>
      <dgm:spPr/>
    </dgm:pt>
    <dgm:pt modelId="{3E920646-B255-44F6-AA58-1BBE3A637700}" type="pres">
      <dgm:prSet presAssocID="{2C8C6C63-050B-4859-A896-3313B94867BE}" presName="rect1" presStyleLbl="alignAcc1" presStyleIdx="0" presStyleCnt="4"/>
      <dgm:spPr/>
      <dgm:t>
        <a:bodyPr/>
        <a:lstStyle/>
        <a:p>
          <a:endParaRPr lang="ru-RU"/>
        </a:p>
      </dgm:t>
    </dgm:pt>
    <dgm:pt modelId="{F564630E-B2EA-4353-B178-3E01590DAE11}" type="pres">
      <dgm:prSet presAssocID="{3924FBDD-3B47-4E80-ABEA-F0CF1CA1309B}" presName="vertSpace2" presStyleLbl="node1" presStyleIdx="0" presStyleCnt="4"/>
      <dgm:spPr/>
    </dgm:pt>
    <dgm:pt modelId="{5F055DB9-A7D4-40FB-B707-35636E67EE57}" type="pres">
      <dgm:prSet presAssocID="{3924FBDD-3B47-4E80-ABEA-F0CF1CA1309B}" presName="circle2" presStyleLbl="node1" presStyleIdx="1" presStyleCnt="4"/>
      <dgm:spPr/>
    </dgm:pt>
    <dgm:pt modelId="{86ACBED1-41B1-40AC-8DB7-EE91A22AB11A}" type="pres">
      <dgm:prSet presAssocID="{3924FBDD-3B47-4E80-ABEA-F0CF1CA1309B}" presName="rect2" presStyleLbl="alignAcc1" presStyleIdx="1" presStyleCnt="4"/>
      <dgm:spPr/>
      <dgm:t>
        <a:bodyPr/>
        <a:lstStyle/>
        <a:p>
          <a:endParaRPr lang="ru-RU"/>
        </a:p>
      </dgm:t>
    </dgm:pt>
    <dgm:pt modelId="{ED78E7FB-85EA-431C-B55B-1D03AF2ABAB2}" type="pres">
      <dgm:prSet presAssocID="{E7C184F9-2095-41A9-B377-73784E5946F6}" presName="vertSpace3" presStyleLbl="node1" presStyleIdx="1" presStyleCnt="4"/>
      <dgm:spPr/>
    </dgm:pt>
    <dgm:pt modelId="{9CEFECF7-B723-45CC-A7D4-72DCFC2CCCA2}" type="pres">
      <dgm:prSet presAssocID="{E7C184F9-2095-41A9-B377-73784E5946F6}" presName="circle3" presStyleLbl="node1" presStyleIdx="2" presStyleCnt="4"/>
      <dgm:spPr/>
    </dgm:pt>
    <dgm:pt modelId="{9C9DC40D-E173-44D7-B778-67C9BE24FF50}" type="pres">
      <dgm:prSet presAssocID="{E7C184F9-2095-41A9-B377-73784E5946F6}" presName="rect3" presStyleLbl="alignAcc1" presStyleIdx="2" presStyleCnt="4"/>
      <dgm:spPr/>
      <dgm:t>
        <a:bodyPr/>
        <a:lstStyle/>
        <a:p>
          <a:endParaRPr lang="ru-RU"/>
        </a:p>
      </dgm:t>
    </dgm:pt>
    <dgm:pt modelId="{4E418FC8-8DF4-42CA-BD3E-97AE7ADECCA9}" type="pres">
      <dgm:prSet presAssocID="{4F4ECF8C-7C89-4D52-BECF-BA7C4D05051E}" presName="vertSpace4" presStyleLbl="node1" presStyleIdx="2" presStyleCnt="4"/>
      <dgm:spPr/>
    </dgm:pt>
    <dgm:pt modelId="{FE059308-818E-4075-AC93-EA7B5615C9A7}" type="pres">
      <dgm:prSet presAssocID="{4F4ECF8C-7C89-4D52-BECF-BA7C4D05051E}" presName="circle4" presStyleLbl="node1" presStyleIdx="3" presStyleCnt="4"/>
      <dgm:spPr/>
    </dgm:pt>
    <dgm:pt modelId="{2A5DF477-567A-4869-AF1B-233FEBC6E70A}" type="pres">
      <dgm:prSet presAssocID="{4F4ECF8C-7C89-4D52-BECF-BA7C4D05051E}" presName="rect4" presStyleLbl="alignAcc1" presStyleIdx="3" presStyleCnt="4"/>
      <dgm:spPr/>
      <dgm:t>
        <a:bodyPr/>
        <a:lstStyle/>
        <a:p>
          <a:endParaRPr lang="ru-RU"/>
        </a:p>
      </dgm:t>
    </dgm:pt>
    <dgm:pt modelId="{86BAF976-A678-48F1-BE0E-28AB84F64A32}" type="pres">
      <dgm:prSet presAssocID="{2C8C6C63-050B-4859-A896-3313B94867BE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7E958-33D3-4C4B-9E03-C783B862DEDD}" type="pres">
      <dgm:prSet presAssocID="{3924FBDD-3B47-4E80-ABEA-F0CF1CA1309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71FF7-DC35-4549-926A-850FE15A653E}" type="pres">
      <dgm:prSet presAssocID="{E7C184F9-2095-41A9-B377-73784E5946F6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4D3D8-E195-4FC6-A3B5-434B5A92EAEF}" type="pres">
      <dgm:prSet presAssocID="{4F4ECF8C-7C89-4D52-BECF-BA7C4D05051E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ADBA8F-B5FA-4122-9AFB-65559FEA560A}" srcId="{8D47F1E5-97B7-4C74-8DE1-3053AA52282A}" destId="{E7C184F9-2095-41A9-B377-73784E5946F6}" srcOrd="2" destOrd="0" parTransId="{18BC11BC-1D60-4EE4-806E-DEB093D41583}" sibTransId="{E35997AB-767B-441B-ADD4-168AF99AD5D4}"/>
    <dgm:cxn modelId="{563F0FB4-4545-49F8-9FDB-C30B6FF82D91}" type="presOf" srcId="{3924FBDD-3B47-4E80-ABEA-F0CF1CA1309B}" destId="{5707E958-33D3-4C4B-9E03-C783B862DEDD}" srcOrd="1" destOrd="0" presId="urn:microsoft.com/office/officeart/2005/8/layout/target3"/>
    <dgm:cxn modelId="{8D37CB44-BD8D-47C5-9E9D-D98335197066}" type="presOf" srcId="{2C8C6C63-050B-4859-A896-3313B94867BE}" destId="{86BAF976-A678-48F1-BE0E-28AB84F64A32}" srcOrd="1" destOrd="0" presId="urn:microsoft.com/office/officeart/2005/8/layout/target3"/>
    <dgm:cxn modelId="{4D2CC0AB-4D64-48E1-874D-2E8C34B21CF3}" srcId="{8D47F1E5-97B7-4C74-8DE1-3053AA52282A}" destId="{4F4ECF8C-7C89-4D52-BECF-BA7C4D05051E}" srcOrd="3" destOrd="0" parTransId="{305E7A05-B3AF-4F71-A12A-D57125744B1E}" sibTransId="{0D010A7F-AEC9-48CA-B439-9C4AB8D4EE38}"/>
    <dgm:cxn modelId="{C0953060-E452-4946-A42F-FDDE4269502B}" srcId="{8D47F1E5-97B7-4C74-8DE1-3053AA52282A}" destId="{3924FBDD-3B47-4E80-ABEA-F0CF1CA1309B}" srcOrd="1" destOrd="0" parTransId="{264275C0-981E-44DC-9622-134A6D51DF02}" sibTransId="{D6DB080E-F16A-446B-B7F8-A45575600227}"/>
    <dgm:cxn modelId="{C4709FF5-D444-4A0B-A7EE-51EB1E03A32F}" type="presOf" srcId="{2C8C6C63-050B-4859-A896-3313B94867BE}" destId="{3E920646-B255-44F6-AA58-1BBE3A637700}" srcOrd="0" destOrd="0" presId="urn:microsoft.com/office/officeart/2005/8/layout/target3"/>
    <dgm:cxn modelId="{6A9F0ECA-2EED-4487-8885-18F75D12C272}" type="presOf" srcId="{E7C184F9-2095-41A9-B377-73784E5946F6}" destId="{C5471FF7-DC35-4549-926A-850FE15A653E}" srcOrd="1" destOrd="0" presId="urn:microsoft.com/office/officeart/2005/8/layout/target3"/>
    <dgm:cxn modelId="{D8C2B4FE-F7AC-4C18-96E2-60AA715D0968}" type="presOf" srcId="{3924FBDD-3B47-4E80-ABEA-F0CF1CA1309B}" destId="{86ACBED1-41B1-40AC-8DB7-EE91A22AB11A}" srcOrd="0" destOrd="0" presId="urn:microsoft.com/office/officeart/2005/8/layout/target3"/>
    <dgm:cxn modelId="{26F11149-23DA-4A15-AFF6-C2F1D8E2F876}" type="presOf" srcId="{4F4ECF8C-7C89-4D52-BECF-BA7C4D05051E}" destId="{00B4D3D8-E195-4FC6-A3B5-434B5A92EAEF}" srcOrd="1" destOrd="0" presId="urn:microsoft.com/office/officeart/2005/8/layout/target3"/>
    <dgm:cxn modelId="{29568C6E-1DF8-49F4-B930-6EF8300BA970}" type="presOf" srcId="{4F4ECF8C-7C89-4D52-BECF-BA7C4D05051E}" destId="{2A5DF477-567A-4869-AF1B-233FEBC6E70A}" srcOrd="0" destOrd="0" presId="urn:microsoft.com/office/officeart/2005/8/layout/target3"/>
    <dgm:cxn modelId="{2E7410A0-8860-43EF-A609-299526C42983}" type="presOf" srcId="{8D47F1E5-97B7-4C74-8DE1-3053AA52282A}" destId="{D9AC5BC1-46F4-4DD1-B16D-62AF351873B4}" srcOrd="0" destOrd="0" presId="urn:microsoft.com/office/officeart/2005/8/layout/target3"/>
    <dgm:cxn modelId="{3AE4E930-A498-4291-829C-F6941327EA23}" type="presOf" srcId="{E7C184F9-2095-41A9-B377-73784E5946F6}" destId="{9C9DC40D-E173-44D7-B778-67C9BE24FF50}" srcOrd="0" destOrd="0" presId="urn:microsoft.com/office/officeart/2005/8/layout/target3"/>
    <dgm:cxn modelId="{BC80EAFF-58A2-4ABF-BEDF-076D7DD5014F}" srcId="{8D47F1E5-97B7-4C74-8DE1-3053AA52282A}" destId="{2C8C6C63-050B-4859-A896-3313B94867BE}" srcOrd="0" destOrd="0" parTransId="{B71F3FC8-2C93-4927-9FF1-5EBB4B65BC72}" sibTransId="{8C129BCF-9F90-4AC0-AC82-FBC2541C1088}"/>
    <dgm:cxn modelId="{1DDBC79A-07BF-429B-8E44-DCD4EA03C158}" type="presParOf" srcId="{D9AC5BC1-46F4-4DD1-B16D-62AF351873B4}" destId="{DF458866-D7B3-4D3F-8442-F854A92C2538}" srcOrd="0" destOrd="0" presId="urn:microsoft.com/office/officeart/2005/8/layout/target3"/>
    <dgm:cxn modelId="{69BC7B8B-1049-4621-BE04-4A7121F026E6}" type="presParOf" srcId="{D9AC5BC1-46F4-4DD1-B16D-62AF351873B4}" destId="{81C0587D-19DB-4FC9-8BA3-52AE07578D24}" srcOrd="1" destOrd="0" presId="urn:microsoft.com/office/officeart/2005/8/layout/target3"/>
    <dgm:cxn modelId="{A7AA957C-A5F5-408E-B340-0B27CD76885F}" type="presParOf" srcId="{D9AC5BC1-46F4-4DD1-B16D-62AF351873B4}" destId="{3E920646-B255-44F6-AA58-1BBE3A637700}" srcOrd="2" destOrd="0" presId="urn:microsoft.com/office/officeart/2005/8/layout/target3"/>
    <dgm:cxn modelId="{D3ECD810-ACAD-4BC4-BF95-CBC0C1F05057}" type="presParOf" srcId="{D9AC5BC1-46F4-4DD1-B16D-62AF351873B4}" destId="{F564630E-B2EA-4353-B178-3E01590DAE11}" srcOrd="3" destOrd="0" presId="urn:microsoft.com/office/officeart/2005/8/layout/target3"/>
    <dgm:cxn modelId="{D43A686C-1716-47A7-B0A5-0BA926163258}" type="presParOf" srcId="{D9AC5BC1-46F4-4DD1-B16D-62AF351873B4}" destId="{5F055DB9-A7D4-40FB-B707-35636E67EE57}" srcOrd="4" destOrd="0" presId="urn:microsoft.com/office/officeart/2005/8/layout/target3"/>
    <dgm:cxn modelId="{C79CDCED-DF05-4ACC-8E00-FC1E1965ABFE}" type="presParOf" srcId="{D9AC5BC1-46F4-4DD1-B16D-62AF351873B4}" destId="{86ACBED1-41B1-40AC-8DB7-EE91A22AB11A}" srcOrd="5" destOrd="0" presId="urn:microsoft.com/office/officeart/2005/8/layout/target3"/>
    <dgm:cxn modelId="{47B98EBC-EC82-4810-A426-8294006F6613}" type="presParOf" srcId="{D9AC5BC1-46F4-4DD1-B16D-62AF351873B4}" destId="{ED78E7FB-85EA-431C-B55B-1D03AF2ABAB2}" srcOrd="6" destOrd="0" presId="urn:microsoft.com/office/officeart/2005/8/layout/target3"/>
    <dgm:cxn modelId="{EEABF242-8AEC-4C55-8BBB-BDCEEEA0D9E2}" type="presParOf" srcId="{D9AC5BC1-46F4-4DD1-B16D-62AF351873B4}" destId="{9CEFECF7-B723-45CC-A7D4-72DCFC2CCCA2}" srcOrd="7" destOrd="0" presId="urn:microsoft.com/office/officeart/2005/8/layout/target3"/>
    <dgm:cxn modelId="{D54E5E99-1371-4B78-B54F-8B555E5DAE31}" type="presParOf" srcId="{D9AC5BC1-46F4-4DD1-B16D-62AF351873B4}" destId="{9C9DC40D-E173-44D7-B778-67C9BE24FF50}" srcOrd="8" destOrd="0" presId="urn:microsoft.com/office/officeart/2005/8/layout/target3"/>
    <dgm:cxn modelId="{000B8902-78C5-4337-A1F7-84F7E6A293B8}" type="presParOf" srcId="{D9AC5BC1-46F4-4DD1-B16D-62AF351873B4}" destId="{4E418FC8-8DF4-42CA-BD3E-97AE7ADECCA9}" srcOrd="9" destOrd="0" presId="urn:microsoft.com/office/officeart/2005/8/layout/target3"/>
    <dgm:cxn modelId="{DD80D338-5A61-443A-B3F4-50CC3458B93E}" type="presParOf" srcId="{D9AC5BC1-46F4-4DD1-B16D-62AF351873B4}" destId="{FE059308-818E-4075-AC93-EA7B5615C9A7}" srcOrd="10" destOrd="0" presId="urn:microsoft.com/office/officeart/2005/8/layout/target3"/>
    <dgm:cxn modelId="{F0A8926B-5157-4A2B-8E07-13DD5BEFDF68}" type="presParOf" srcId="{D9AC5BC1-46F4-4DD1-B16D-62AF351873B4}" destId="{2A5DF477-567A-4869-AF1B-233FEBC6E70A}" srcOrd="11" destOrd="0" presId="urn:microsoft.com/office/officeart/2005/8/layout/target3"/>
    <dgm:cxn modelId="{421D077A-8478-4BED-88FD-D2D2462DD885}" type="presParOf" srcId="{D9AC5BC1-46F4-4DD1-B16D-62AF351873B4}" destId="{86BAF976-A678-48F1-BE0E-28AB84F64A32}" srcOrd="12" destOrd="0" presId="urn:microsoft.com/office/officeart/2005/8/layout/target3"/>
    <dgm:cxn modelId="{3BF5BFF7-3C45-4986-AEDA-E8211946992A}" type="presParOf" srcId="{D9AC5BC1-46F4-4DD1-B16D-62AF351873B4}" destId="{5707E958-33D3-4C4B-9E03-C783B862DEDD}" srcOrd="13" destOrd="0" presId="urn:microsoft.com/office/officeart/2005/8/layout/target3"/>
    <dgm:cxn modelId="{2AFC015B-9236-4CB7-BA54-1ABBEB3F664C}" type="presParOf" srcId="{D9AC5BC1-46F4-4DD1-B16D-62AF351873B4}" destId="{C5471FF7-DC35-4549-926A-850FE15A653E}" srcOrd="14" destOrd="0" presId="urn:microsoft.com/office/officeart/2005/8/layout/target3"/>
    <dgm:cxn modelId="{796EDEA7-48C6-4FD1-B2DC-C6152CE66A69}" type="presParOf" srcId="{D9AC5BC1-46F4-4DD1-B16D-62AF351873B4}" destId="{00B4D3D8-E195-4FC6-A3B5-434B5A92EAEF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458866-D7B3-4D3F-8442-F854A92C2538}">
      <dsp:nvSpPr>
        <dsp:cNvPr id="0" name=""/>
        <dsp:cNvSpPr/>
      </dsp:nvSpPr>
      <dsp:spPr>
        <a:xfrm>
          <a:off x="0" y="0"/>
          <a:ext cx="4064000" cy="4064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920646-B255-44F6-AA58-1BBE3A637700}">
      <dsp:nvSpPr>
        <dsp:cNvPr id="0" name=""/>
        <dsp:cNvSpPr/>
      </dsp:nvSpPr>
      <dsp:spPr>
        <a:xfrm>
          <a:off x="2032000" y="0"/>
          <a:ext cx="6104904" cy="406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сетевое взаимодействие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32000" y="0"/>
        <a:ext cx="6104904" cy="863599"/>
      </dsp:txXfrm>
    </dsp:sp>
    <dsp:sp modelId="{5F055DB9-A7D4-40FB-B707-35636E67EE57}">
      <dsp:nvSpPr>
        <dsp:cNvPr id="0" name=""/>
        <dsp:cNvSpPr/>
      </dsp:nvSpPr>
      <dsp:spPr>
        <a:xfrm>
          <a:off x="533399" y="863599"/>
          <a:ext cx="2997200" cy="29972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CBED1-41B1-40AC-8DB7-EE91A22AB11A}">
      <dsp:nvSpPr>
        <dsp:cNvPr id="0" name=""/>
        <dsp:cNvSpPr/>
      </dsp:nvSpPr>
      <dsp:spPr>
        <a:xfrm>
          <a:off x="2032000" y="863599"/>
          <a:ext cx="6104904" cy="299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smtClean="0">
              <a:latin typeface="Times New Roman" pitchFamily="18" charset="0"/>
              <a:cs typeface="Times New Roman" pitchFamily="18" charset="0"/>
            </a:rPr>
            <a:t>информационно-методическое сопровождение субъектов реализации программы на всех её этапах</a:t>
          </a:r>
          <a:endParaRPr lang="ru-RU" sz="2000" kern="1200" dirty="0"/>
        </a:p>
      </dsp:txBody>
      <dsp:txXfrm>
        <a:off x="2032000" y="863599"/>
        <a:ext cx="6104904" cy="863600"/>
      </dsp:txXfrm>
    </dsp:sp>
    <dsp:sp modelId="{9CEFECF7-B723-45CC-A7D4-72DCFC2CCCA2}">
      <dsp:nvSpPr>
        <dsp:cNvPr id="0" name=""/>
        <dsp:cNvSpPr/>
      </dsp:nvSpPr>
      <dsp:spPr>
        <a:xfrm>
          <a:off x="1066800" y="1727199"/>
          <a:ext cx="1930400" cy="19304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9DC40D-E173-44D7-B778-67C9BE24FF50}">
      <dsp:nvSpPr>
        <dsp:cNvPr id="0" name=""/>
        <dsp:cNvSpPr/>
      </dsp:nvSpPr>
      <dsp:spPr>
        <a:xfrm>
          <a:off x="2032000" y="1727199"/>
          <a:ext cx="6104904" cy="193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взаимодействие с родителями</a:t>
          </a:r>
          <a:endParaRPr lang="ru-RU" sz="2000" kern="1200" dirty="0"/>
        </a:p>
      </dsp:txBody>
      <dsp:txXfrm>
        <a:off x="2032000" y="1727199"/>
        <a:ext cx="6104904" cy="863600"/>
      </dsp:txXfrm>
    </dsp:sp>
    <dsp:sp modelId="{FE059308-818E-4075-AC93-EA7B5615C9A7}">
      <dsp:nvSpPr>
        <dsp:cNvPr id="0" name=""/>
        <dsp:cNvSpPr/>
      </dsp:nvSpPr>
      <dsp:spPr>
        <a:xfrm>
          <a:off x="1600200" y="2590799"/>
          <a:ext cx="863600" cy="8636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5DF477-567A-4869-AF1B-233FEBC6E70A}">
      <dsp:nvSpPr>
        <dsp:cNvPr id="0" name=""/>
        <dsp:cNvSpPr/>
      </dsp:nvSpPr>
      <dsp:spPr>
        <a:xfrm>
          <a:off x="2032000" y="2590799"/>
          <a:ext cx="6104904" cy="86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smtClean="0">
              <a:latin typeface="Times New Roman" pitchFamily="18" charset="0"/>
              <a:cs typeface="Times New Roman" pitchFamily="18" charset="0"/>
            </a:rPr>
            <a:t>привлечение к сотрудничеству специалистов разных профессий, востребованных на рынке труда, и активным использованием СМИ и сети Интернет</a:t>
          </a:r>
          <a:endParaRPr lang="ru-RU" sz="2000" kern="1200" dirty="0"/>
        </a:p>
      </dsp:txBody>
      <dsp:txXfrm>
        <a:off x="2032000" y="2590799"/>
        <a:ext cx="6104904" cy="863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15EF6-52DE-4664-A5D7-41FACC65759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7392A-4BD3-4087-B9DA-A9DE09942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5750" t="13440" r="51701" b="11801"/>
          <a:stretch>
            <a:fillRect/>
          </a:stretch>
        </p:blipFill>
        <p:spPr bwMode="auto">
          <a:xfrm>
            <a:off x="1907704" y="0"/>
            <a:ext cx="4752528" cy="682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139952" y="1772816"/>
            <a:ext cx="433323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>
              <a:lnSpc>
                <a:spcPct val="150000"/>
              </a:lnSpc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8864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 № 8» города Магнитогорска</a:t>
            </a:r>
          </a:p>
        </p:txBody>
      </p:sp>
      <p:pic>
        <p:nvPicPr>
          <p:cNvPr id="22530" name="Picture 2" descr="https://www.bakergoodchild.co.uk/wp-content/uploads/2017/04/Personalised-transactional-mail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944"/>
            <a:ext cx="3528391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308304" cy="1143000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образовательной среды для профессионального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самоопределения обучающихся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2627034"/>
            <a:ext cx="8712968" cy="3970318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011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программы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0113" algn="l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900113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создать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индивидуальные траектории развития обучающихся, направленные на формирование у них мотивации к познанию трудовой деятельности, выбору сферы деятельности, наиболее соответствующей личностным качествам и потребностям рынка труда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900113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повысить у обучающихся престижность профессий,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восстребованных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рынке труда;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900113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популяризировать рабочие, инженерные профессии с привлечением к сотрудничеству специалистов разных профессий, востребованных на рынке труда;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900113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обеспечить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психолого-педагогическое сопровождение обучающихся, направленное на их профессиональное самоопределение.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8784976" cy="120225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53975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программы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 условий для формирования положительного отношения к труду у обучающихся и их ранней профориентации путем погружения в мир профессий.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68863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Механизмы многостороннего взаимодействия между участниками образовательных отношений: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1772816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24150" t="18480" r="45401" b="26921"/>
          <a:stretch>
            <a:fillRect/>
          </a:stretch>
        </p:blipFill>
        <p:spPr bwMode="auto">
          <a:xfrm>
            <a:off x="378919" y="1681644"/>
            <a:ext cx="224886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4345940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Чего ждем ?</a:t>
            </a:r>
            <a:endParaRPr lang="ru-RU" sz="28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03848" y="980728"/>
            <a:ext cx="5508104" cy="511531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825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осознанное профессиональное самоопределение выпускников;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825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расширение сетевого взаимодействия с другими организациями;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привлечение родительской общественности к участию в реализации программы воспитания по направлению трудового воспитания и ранней профориентации;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повышение мотивации и качества образования в образовательной организации.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Копия Шк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491935"/>
            <a:ext cx="5256584" cy="394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915816" y="4437112"/>
            <a:ext cx="6048672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Курс внеурочной деятельности «Тропинка к своему я»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55776" y="3573016"/>
            <a:ext cx="2520280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5-7 классы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«Я могу»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437112"/>
            <a:ext cx="2520280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1-4 классы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«Мне интересен мир»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3573016"/>
            <a:ext cx="3888432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Курс внеурочной деятельности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«Кто я? Какой я?»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2636912"/>
            <a:ext cx="2592288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Курс внеурочной деятельности  «Я и моя будущая профессия»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020272" y="1772816"/>
            <a:ext cx="1944216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Курс внеурочной деятельности «Профориентация» </a:t>
            </a:r>
            <a:endParaRPr lang="ru-RU" sz="1600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61648" cy="10801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образовательной среды для профессионального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самоопределения обучающихся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51920" y="2636912"/>
            <a:ext cx="2520280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8-9 классы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«Мой первый шаг»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04048" y="1772816"/>
            <a:ext cx="2016224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10-11 классы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«Я строю свое будущее»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95536" y="5373216"/>
            <a:ext cx="8568952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Психолого-педагогические механизмы сопровождения</a:t>
            </a:r>
            <a:endParaRPr lang="ru-RU" b="1" dirty="0">
              <a:solidFill>
                <a:srgbClr val="582A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5536" y="5949280"/>
            <a:ext cx="8568952" cy="4594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Тьюторское</a:t>
            </a:r>
            <a:r>
              <a:rPr lang="ru-RU" b="1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сопровождение каждого обучающегося</a:t>
            </a:r>
            <a:endParaRPr lang="ru-RU" b="1" dirty="0">
              <a:solidFill>
                <a:srgbClr val="582A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avatars.mds.yandex.net/get-zen_doc/1585197/pub_5dccdfe2c3cd3c2757f66c05_5dccdfffe5968126aa18ef8e/scale_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947669"/>
            <a:ext cx="6333974" cy="4137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print"/>
          <a:srcRect l="22575" t="29400" r="21776" b="14321"/>
          <a:stretch>
            <a:fillRect/>
          </a:stretch>
        </p:blipFill>
        <p:spPr bwMode="auto">
          <a:xfrm>
            <a:off x="251520" y="980728"/>
            <a:ext cx="8718342" cy="551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образовательной среды для профессионального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самоопределения обучающихся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 l="22050" t="26040" r="21776" b="21881"/>
          <a:stretch>
            <a:fillRect/>
          </a:stretch>
        </p:blipFill>
        <p:spPr bwMode="auto">
          <a:xfrm>
            <a:off x="251519" y="1340768"/>
            <a:ext cx="8699031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образовательной среды для профессионального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самоопределения обучающихся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l="21392" t="20160" r="20334" b="21041"/>
          <a:stretch>
            <a:fillRect/>
          </a:stretch>
        </p:blipFill>
        <p:spPr bwMode="auto">
          <a:xfrm>
            <a:off x="107504" y="1083875"/>
            <a:ext cx="8856984" cy="558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образовательной среды для профессионального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самоопределения обучающихся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22050" t="23520" r="21776" b="15161"/>
          <a:stretch>
            <a:fillRect/>
          </a:stretch>
        </p:blipFill>
        <p:spPr bwMode="auto">
          <a:xfrm>
            <a:off x="395536" y="882473"/>
            <a:ext cx="8496944" cy="579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образовательной среды для профессионального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самоопределения обучающихся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301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Создание образовательной среды для профессионального  самоопределения обучающихся</vt:lpstr>
      <vt:lpstr>Слайд 3</vt:lpstr>
      <vt:lpstr>Слайд 4</vt:lpstr>
      <vt:lpstr>Создание образовательной среды для профессионального  самоопределения обучающихся</vt:lpstr>
      <vt:lpstr>Создание образовательной среды для профессионального  самоопределения обучающихся</vt:lpstr>
      <vt:lpstr>Создание образовательной среды для профессионального  самоопределения обучающихся</vt:lpstr>
      <vt:lpstr>Создание образовательной среды для профессионального  самоопределения обучающихся</vt:lpstr>
      <vt:lpstr>Создание образовательной среды для профессионального  самоопределения обучающихся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Админ</cp:lastModifiedBy>
  <cp:revision>43</cp:revision>
  <dcterms:created xsi:type="dcterms:W3CDTF">2020-06-17T08:02:53Z</dcterms:created>
  <dcterms:modified xsi:type="dcterms:W3CDTF">2020-06-17T14:50:23Z</dcterms:modified>
</cp:coreProperties>
</file>