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8" r:id="rId2"/>
    <p:sldId id="259" r:id="rId3"/>
    <p:sldId id="262" r:id="rId4"/>
    <p:sldId id="260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511" y="0"/>
            <a:ext cx="7886700" cy="2864906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Школа   безопасности</a:t>
            </a:r>
            <a:endParaRPr lang="ru-RU" sz="8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75947" y="4874029"/>
            <a:ext cx="4868053" cy="1277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Комаров А.В., заместитель директора по безопасности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№109 г.Челябинска»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5152" y="75328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Целью проекта является формирование у обучающихся навыков поведения при чрезвычайных ситуациях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Задачи проекта:</a:t>
            </a:r>
          </a:p>
          <a:p>
            <a:pPr lvl="0"/>
            <a:r>
              <a:rPr lang="ru-RU" sz="2400" dirty="0">
                <a:solidFill>
                  <a:srgbClr val="FF0000"/>
                </a:solidFill>
              </a:rPr>
              <a:t>практическая отработка навыков поведения обучающихся при ЧС;</a:t>
            </a:r>
          </a:p>
          <a:p>
            <a:pPr lvl="0"/>
            <a:r>
              <a:rPr lang="ru-RU" sz="2400" dirty="0">
                <a:solidFill>
                  <a:srgbClr val="FF0000"/>
                </a:solidFill>
              </a:rPr>
              <a:t>создание условий для ознакомления детей с причинами возникновения ЧС;</a:t>
            </a:r>
          </a:p>
          <a:p>
            <a:pPr lvl="0"/>
            <a:r>
              <a:rPr lang="ru-RU" sz="2400" dirty="0">
                <a:solidFill>
                  <a:srgbClr val="FF0000"/>
                </a:solidFill>
              </a:rPr>
              <a:t>активизация работы по пропаганде правил безопасности среди обучающихся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269" y="4572000"/>
            <a:ext cx="3048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Направления проекта (кейсы)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пожарная </a:t>
            </a:r>
            <a:r>
              <a:rPr lang="ru-RU" sz="2800" dirty="0">
                <a:solidFill>
                  <a:srgbClr val="FF0000"/>
                </a:solidFill>
              </a:rPr>
              <a:t>безопасность;</a:t>
            </a:r>
          </a:p>
          <a:p>
            <a:pPr lvl="0"/>
            <a:r>
              <a:rPr lang="ru-RU" sz="2800" dirty="0">
                <a:solidFill>
                  <a:srgbClr val="FF0000"/>
                </a:solidFill>
              </a:rPr>
              <a:t>антитеррористическая защищенность;</a:t>
            </a:r>
          </a:p>
          <a:p>
            <a:pPr lvl="0"/>
            <a:r>
              <a:rPr lang="ru-RU" sz="2800" dirty="0">
                <a:solidFill>
                  <a:srgbClr val="FF0000"/>
                </a:solidFill>
              </a:rPr>
              <a:t>безопасность дорожного движения;</a:t>
            </a:r>
          </a:p>
          <a:p>
            <a:pPr lvl="0"/>
            <a:r>
              <a:rPr lang="ru-RU" sz="2800" dirty="0" err="1">
                <a:solidFill>
                  <a:srgbClr val="FF0000"/>
                </a:solidFill>
              </a:rPr>
              <a:t>медиабезопасность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27" y="4264429"/>
            <a:ext cx="2413455" cy="21945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399" y="1404850"/>
            <a:ext cx="7886700" cy="4921135"/>
          </a:xfrm>
        </p:spPr>
        <p:txBody>
          <a:bodyPr>
            <a:normAutofit/>
          </a:bodyPr>
          <a:lstStyle/>
          <a:p>
            <a:pPr lvl="0"/>
            <a:r>
              <a:rPr lang="ru-RU" sz="2800" b="1" u="sng" dirty="0">
                <a:solidFill>
                  <a:srgbClr val="FF0000"/>
                </a:solidFill>
              </a:rPr>
              <a:t>Подготовительный</a:t>
            </a:r>
            <a:r>
              <a:rPr lang="ru-RU" sz="2800" dirty="0">
                <a:solidFill>
                  <a:srgbClr val="FF0000"/>
                </a:solidFill>
              </a:rPr>
              <a:t>. Диагностика уровня </a:t>
            </a:r>
            <a:r>
              <a:rPr lang="ru-RU" sz="2800" dirty="0" err="1">
                <a:solidFill>
                  <a:srgbClr val="FF0000"/>
                </a:solidFill>
              </a:rPr>
              <a:t>сформированности</a:t>
            </a:r>
            <a:r>
              <a:rPr lang="ru-RU" sz="2800" dirty="0">
                <a:solidFill>
                  <a:srgbClr val="FF0000"/>
                </a:solidFill>
              </a:rPr>
              <a:t> знаний действий при ЧС. Разработка плана реализации проекта по итогам </a:t>
            </a:r>
            <a:r>
              <a:rPr lang="ru-RU" sz="2800" dirty="0" smtClean="0">
                <a:solidFill>
                  <a:srgbClr val="FF0000"/>
                </a:solidFill>
              </a:rPr>
              <a:t>диагностики.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Практический</a:t>
            </a:r>
            <a:r>
              <a:rPr lang="ru-RU" sz="2800" dirty="0">
                <a:solidFill>
                  <a:srgbClr val="FF0000"/>
                </a:solidFill>
              </a:rPr>
              <a:t>. Реализация плана проекта, разработка комплекса мероприятий в рамках данного проекта. Промежуточная диагностика.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Аналитический</a:t>
            </a:r>
            <a:r>
              <a:rPr lang="ru-RU" sz="2800" dirty="0">
                <a:solidFill>
                  <a:srgbClr val="FF0000"/>
                </a:solidFill>
              </a:rPr>
              <a:t>. Оформление результатов проекта.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u="sng" dirty="0" smtClean="0">
                <a:solidFill>
                  <a:srgbClr val="FF0000"/>
                </a:solidFill>
              </a:rPr>
              <a:t>Этапы проекта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2400" dirty="0">
                <a:solidFill>
                  <a:srgbClr val="FF0000"/>
                </a:solidFill>
              </a:rPr>
              <a:t>получение теоретических и практических навыков безопасного поведения обучающихся при ЧС;</a:t>
            </a:r>
          </a:p>
          <a:p>
            <a:pPr lvl="0" algn="just"/>
            <a:r>
              <a:rPr lang="ru-RU" sz="2400" dirty="0">
                <a:solidFill>
                  <a:srgbClr val="FF0000"/>
                </a:solidFill>
              </a:rPr>
              <a:t>снижение количества нарушений правил безопасного поведения;</a:t>
            </a:r>
          </a:p>
          <a:p>
            <a:pPr lvl="0" algn="just"/>
            <a:r>
              <a:rPr lang="ru-RU" sz="2400" dirty="0">
                <a:solidFill>
                  <a:srgbClr val="FF0000"/>
                </a:solidFill>
              </a:rPr>
              <a:t>обеспечение целостного подхода к проблеме поведения детей при ЧС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u="sng" dirty="0" smtClean="0">
                <a:solidFill>
                  <a:srgbClr val="FF0000"/>
                </a:solidFill>
              </a:rPr>
              <a:t>Ожидаемые результаты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1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5205" y="1737360"/>
            <a:ext cx="7886700" cy="2864906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Спасибо </a:t>
            </a:r>
            <a:br>
              <a:rPr lang="ru-RU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 внимание!</a:t>
            </a:r>
            <a:endParaRPr lang="ru-RU" sz="8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1736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126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Times New Roman</vt:lpstr>
      <vt:lpstr>Тема Office</vt:lpstr>
      <vt:lpstr>Школа   безопасности</vt:lpstr>
      <vt:lpstr>Презентация PowerPoint</vt:lpstr>
      <vt:lpstr>Направления проекта (кейсы)</vt:lpstr>
      <vt:lpstr>Подготовительный. Диагностика уровня сформированности знаний действий при ЧС. Разработка плана реализации проекта по итогам диагностики.  Практический. Реализация плана проекта, разработка комплекса мероприятий в рамках данного проекта. Промежуточная диагностика.  Аналитический. Оформление результатов проекта.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123</dc:creator>
  <cp:lastModifiedBy>Admin</cp:lastModifiedBy>
  <cp:revision>17</cp:revision>
  <dcterms:created xsi:type="dcterms:W3CDTF">2014-11-21T11:00:06Z</dcterms:created>
  <dcterms:modified xsi:type="dcterms:W3CDTF">2020-06-16T23:34:41Z</dcterms:modified>
</cp:coreProperties>
</file>